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88" d="100"/>
          <a:sy n="188" d="100"/>
        </p:scale>
        <p:origin x="-305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01506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92807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20969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80248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2796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7244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9266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94850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3671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05428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54498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22919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latin typeface="Brush Script MT Italic"/>
                <a:cs typeface="Brush Script MT Italic"/>
              </a:rPr>
              <a:t> </a:t>
            </a:r>
            <a:r>
              <a:rPr lang="en-US" dirty="0" err="1" smtClean="0">
                <a:latin typeface="Brush Script MT Italic"/>
                <a:cs typeface="Brush Script MT Italic"/>
              </a:rPr>
              <a:t>Expi</a:t>
            </a:r>
            <a:r>
              <a:rPr lang="en-US" dirty="0" smtClean="0">
                <a:latin typeface="Brush Script MT Italic"/>
                <a:cs typeface="Brush Script MT Italic"/>
              </a:rPr>
              <a:t> </a:t>
            </a:r>
            <a:r>
              <a:rPr lang="en-US" dirty="0" smtClean="0">
                <a:latin typeface="Brush Script MT Italic"/>
                <a:cs typeface="Brush Script MT Italic"/>
              </a:rPr>
              <a:t>Bags</a:t>
            </a:r>
            <a:endParaRPr lang="en-US" dirty="0">
              <a:latin typeface="Brush Script MT Italic"/>
              <a:cs typeface="Brush Script MT Italic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23703" y="3186089"/>
            <a:ext cx="6400800" cy="1752600"/>
          </a:xfrm>
          <a:ln w="28575" cmpd="sng">
            <a:noFill/>
          </a:ln>
        </p:spPr>
        <p:txBody>
          <a:bodyPr/>
          <a:lstStyle/>
          <a:p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chemeClr val="accent3">
                    <a:lumMod val="75000"/>
                  </a:schemeClr>
                </a:solidFill>
                <a:latin typeface="Brush Script MT Italic"/>
                <a:cs typeface="Brush Script MT Italic"/>
              </a:rPr>
              <a:t>EB</a:t>
            </a:r>
          </a:p>
          <a:p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chemeClr val="tx1"/>
                </a:solidFill>
                <a:latin typeface="Brush Script MT Italic"/>
                <a:cs typeface="Brush Script MT Italic"/>
              </a:rPr>
              <a:t>Its Easy, Its </a:t>
            </a:r>
            <a:r>
              <a:rPr lang="en-US" dirty="0" err="1" smtClean="0">
                <a:ln>
                  <a:solidFill>
                    <a:srgbClr val="000000"/>
                  </a:solidFill>
                </a:ln>
                <a:solidFill>
                  <a:schemeClr val="tx1"/>
                </a:solidFill>
                <a:latin typeface="Brush Script MT Italic"/>
                <a:cs typeface="Brush Script MT Italic"/>
              </a:rPr>
              <a:t>Expi</a:t>
            </a:r>
            <a:endParaRPr lang="en-US" dirty="0">
              <a:ln>
                <a:solidFill>
                  <a:srgbClr val="000000"/>
                </a:solidFill>
              </a:ln>
              <a:solidFill>
                <a:schemeClr val="tx1"/>
              </a:solidFill>
              <a:latin typeface="Brush Script MT Italic"/>
              <a:cs typeface="Brush Script MT Italic"/>
            </a:endParaRPr>
          </a:p>
        </p:txBody>
      </p:sp>
      <p:sp>
        <p:nvSpPr>
          <p:cNvPr id="5" name="Arc 4"/>
          <p:cNvSpPr/>
          <p:nvPr/>
        </p:nvSpPr>
        <p:spPr>
          <a:xfrm rot="1149078">
            <a:off x="4272411" y="3218006"/>
            <a:ext cx="351692" cy="931333"/>
          </a:xfrm>
          <a:prstGeom prst="arc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n w="9525" cmpd="sng">
                <a:solidFill>
                  <a:srgbClr val="000000"/>
                </a:solidFill>
              </a:ln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804620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9</Words>
  <Application>Microsoft Macintosh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 Expi Bags</vt:lpstr>
    </vt:vector>
  </TitlesOfParts>
  <Company>Passantino Family Markets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Expi Bags</dc:title>
  <dc:creator>Dante Passantino</dc:creator>
  <cp:lastModifiedBy>Dante Passantino</cp:lastModifiedBy>
  <cp:revision>4</cp:revision>
  <dcterms:created xsi:type="dcterms:W3CDTF">2014-04-01T16:42:03Z</dcterms:created>
  <dcterms:modified xsi:type="dcterms:W3CDTF">2014-05-21T14:35:49Z</dcterms:modified>
</cp:coreProperties>
</file>

<file path=docProps/thumbnail.jpeg>
</file>